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CD19FB2-3AAB-4D03-B13A-2960828C78E3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2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13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534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0095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046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1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810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0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0FD78B-DB02-4362-BCDC-98A55456977C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7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9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F39F4F5-F4D2-4D2A-AB60-88D37ADCB869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9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5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9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2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4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37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RANSOMWARE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Bailey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needs to be aware of ransomware</a:t>
            </a:r>
          </a:p>
          <a:p>
            <a:r>
              <a:rPr lang="en-US" dirty="0" smtClean="0"/>
              <a:t>Ransomware is growing</a:t>
            </a:r>
          </a:p>
          <a:p>
            <a:r>
              <a:rPr lang="en-US" dirty="0" smtClean="0"/>
              <a:t>How much are you willing to pay for your own data?</a:t>
            </a:r>
          </a:p>
          <a:p>
            <a:r>
              <a:rPr lang="en-US" i="1" dirty="0" smtClean="0"/>
              <a:t>Bad pun here</a:t>
            </a:r>
          </a:p>
        </p:txBody>
      </p:sp>
    </p:spTree>
    <p:extLst>
      <p:ext uri="{BB962C8B-B14F-4D97-AF65-F5344CB8AC3E}">
        <p14:creationId xmlns:p14="http://schemas.microsoft.com/office/powerpoint/2010/main" val="190543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Ahrens, M. (2016, October 23). [Personal interview</a:t>
            </a:r>
            <a:r>
              <a:rPr lang="en-US" dirty="0" smtClean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Woolsey</a:t>
            </a:r>
            <a:r>
              <a:rPr lang="en-US" dirty="0"/>
              <a:t>, A. (2015, October 29). Fairfax enters the growing world of bitcoin. </a:t>
            </a:r>
            <a:r>
              <a:rPr lang="en-US" i="1" dirty="0"/>
              <a:t>Fairfax Times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Maggi, F., Almgren, M., &amp; </a:t>
            </a:r>
            <a:r>
              <a:rPr lang="en-US" dirty="0" err="1"/>
              <a:t>Gulisano</a:t>
            </a:r>
            <a:r>
              <a:rPr lang="en-US" dirty="0"/>
              <a:t>, V. (2015). </a:t>
            </a:r>
            <a:r>
              <a:rPr lang="en-US" i="1" dirty="0"/>
              <a:t>Detection of Intrusions and Malware, and Vulnerability Assessment 12th International Conference </a:t>
            </a:r>
            <a:r>
              <a:rPr lang="en-US" i="1" dirty="0" err="1"/>
              <a:t>Dimva</a:t>
            </a:r>
            <a:r>
              <a:rPr lang="en-US" i="1" dirty="0"/>
              <a:t> 2015 Milan, Italy July 9-10 2015, Proceedings</a:t>
            </a:r>
            <a:r>
              <a:rPr lang="en-US" dirty="0"/>
              <a:t>. Springer-</a:t>
            </a:r>
            <a:r>
              <a:rPr lang="en-US" dirty="0" err="1"/>
              <a:t>Verlag</a:t>
            </a:r>
            <a:r>
              <a:rPr lang="en-US" dirty="0"/>
              <a:t> New York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Luo, X., &amp; Liao, Q. (2007). Awareness Education as the Key to Ransomware Prevention. </a:t>
            </a:r>
            <a:r>
              <a:rPr lang="en-US" i="1" dirty="0"/>
              <a:t>Information Systems Security,</a:t>
            </a:r>
            <a:r>
              <a:rPr lang="en-US" dirty="0"/>
              <a:t> </a:t>
            </a:r>
            <a:r>
              <a:rPr lang="en-US" i="1" dirty="0"/>
              <a:t>16</a:t>
            </a:r>
            <a:r>
              <a:rPr lang="en-US" dirty="0"/>
              <a:t>(4), 195-202. doi:10.1080/10658980701576412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Goodin</a:t>
            </a:r>
            <a:r>
              <a:rPr lang="en-US" dirty="0"/>
              <a:t>, D. (2016, April 11). Experts Crack Nasty Ransomware That Took Crypto-extortion to New Heights. Retrieved from http://</a:t>
            </a:r>
            <a:r>
              <a:rPr lang="en-US" dirty="0" err="1"/>
              <a:t>arstechnica.com</a:t>
            </a:r>
            <a:r>
              <a:rPr lang="en-US" dirty="0"/>
              <a:t>/security/2016/04/experts-crack-nasty-ransomware-that-took-crypto-extortion-to-new-heights/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your files and makes you pay for them</a:t>
            </a:r>
          </a:p>
          <a:p>
            <a:r>
              <a:rPr lang="en-US" dirty="0" smtClean="0"/>
              <a:t>Browser, updating,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On the rise</a:t>
            </a:r>
          </a:p>
          <a:p>
            <a:r>
              <a:rPr lang="en-US" dirty="0" smtClean="0"/>
              <a:t>Targets indiscriminately, including hospitals</a:t>
            </a:r>
            <a:r>
              <a:rPr lang="en-US" baseline="30000" dirty="0" smtClean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8722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are consistently targeted</a:t>
            </a:r>
          </a:p>
          <a:p>
            <a:pPr lvl="1"/>
            <a:r>
              <a:rPr lang="en-US" dirty="0" smtClean="0"/>
              <a:t>Piracy</a:t>
            </a:r>
          </a:p>
          <a:p>
            <a:pPr lvl="1"/>
            <a:r>
              <a:rPr lang="en-US" dirty="0" smtClean="0"/>
              <a:t>Suspicious Websites</a:t>
            </a:r>
          </a:p>
          <a:p>
            <a:r>
              <a:rPr lang="en-US" dirty="0" smtClean="0"/>
              <a:t>Doesn’t require administrative access</a:t>
            </a:r>
          </a:p>
          <a:p>
            <a:r>
              <a:rPr lang="en-US" dirty="0" smtClean="0"/>
              <a:t>Opens your files, encrypts</a:t>
            </a:r>
          </a:p>
          <a:p>
            <a:r>
              <a:rPr lang="en-US" dirty="0" smtClean="0"/>
              <a:t>Admittedly more common in companies</a:t>
            </a:r>
          </a:p>
        </p:txBody>
      </p:sp>
    </p:spTree>
    <p:extLst>
      <p:ext uri="{BB962C8B-B14F-4D97-AF65-F5344CB8AC3E}">
        <p14:creationId xmlns:p14="http://schemas.microsoft.com/office/powerpoint/2010/main" val="23734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Crypsis</a:t>
            </a:r>
            <a:r>
              <a:rPr lang="en-US" dirty="0" smtClean="0"/>
              <a:t> Group	</a:t>
            </a:r>
          </a:p>
          <a:p>
            <a:pPr lvl="1"/>
            <a:r>
              <a:rPr lang="en-US" dirty="0" smtClean="0"/>
              <a:t>Tysons area DFIR company</a:t>
            </a:r>
          </a:p>
          <a:p>
            <a:pPr lvl="1"/>
            <a:r>
              <a:rPr lang="en-US" dirty="0" smtClean="0"/>
              <a:t>Approaching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Also worked for cybersecurity contractor in 2014, IT shop in 2015-2016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Crypsis</a:t>
            </a:r>
            <a:r>
              <a:rPr lang="en-US" dirty="0" smtClean="0"/>
              <a:t> Group encounters a lot of ransomware cases</a:t>
            </a:r>
          </a:p>
          <a:p>
            <a:r>
              <a:rPr lang="en-US" dirty="0" smtClean="0"/>
              <a:t>I reverse engineer viruses, including ransomware</a:t>
            </a:r>
          </a:p>
          <a:p>
            <a:pPr lvl="1"/>
            <a:r>
              <a:rPr lang="en-US" dirty="0" smtClean="0"/>
              <a:t>I am not the only one</a:t>
            </a:r>
            <a:r>
              <a:rPr lang="en-US" baseline="30000" dirty="0" smtClean="0"/>
              <a:t>[4]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Ransomware is growing</a:t>
            </a:r>
          </a:p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How does it spread?</a:t>
            </a:r>
          </a:p>
          <a:p>
            <a:r>
              <a:rPr lang="en-US" dirty="0" smtClean="0"/>
              <a:t>Do you pay the ransom?</a:t>
            </a:r>
          </a:p>
          <a:p>
            <a:r>
              <a:rPr lang="en-US" dirty="0" smtClean="0"/>
              <a:t>How can it be prevented?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0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you got infected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personal files are encrypted</a:t>
            </a:r>
          </a:p>
          <a:p>
            <a:pPr lvl="1"/>
            <a:r>
              <a:rPr lang="en-US" dirty="0" smtClean="0"/>
              <a:t>You have no backups</a:t>
            </a:r>
          </a:p>
          <a:p>
            <a:pPr lvl="1"/>
            <a:r>
              <a:rPr lang="en-US" dirty="0" smtClean="0"/>
              <a:t>You have no recourse</a:t>
            </a:r>
          </a:p>
          <a:p>
            <a:r>
              <a:rPr lang="en-US" dirty="0" smtClean="0"/>
              <a:t>You are prompted to pay a certain Bitcoin address</a:t>
            </a:r>
          </a:p>
          <a:p>
            <a:r>
              <a:rPr lang="en-US" dirty="0" smtClean="0"/>
              <a:t>You go to Chain Bridge Rd or online to buy Bitcoin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You pay the Bitcoin</a:t>
            </a:r>
          </a:p>
          <a:p>
            <a:pPr lvl="1"/>
            <a:r>
              <a:rPr lang="en-US" dirty="0" smtClean="0"/>
              <a:t>1 BTC = $727.31 USD</a:t>
            </a:r>
          </a:p>
          <a:p>
            <a:r>
              <a:rPr lang="en-US" dirty="0" smtClean="0"/>
              <a:t>Careful, Bitcoin is volatile</a:t>
            </a:r>
          </a:p>
          <a:p>
            <a:pPr lvl="1"/>
            <a:r>
              <a:rPr lang="en-US" dirty="0" smtClean="0"/>
              <a:t>Was </a:t>
            </a:r>
            <a:r>
              <a:rPr lang="en-US" dirty="0"/>
              <a:t>$</a:t>
            </a:r>
            <a:r>
              <a:rPr lang="en-US" dirty="0" smtClean="0"/>
              <a:t>654 when I wrote this draft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34" y="2428622"/>
            <a:ext cx="2370667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 when it attacks?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Frequently is introduced via browser</a:t>
            </a:r>
          </a:p>
          <a:p>
            <a:r>
              <a:rPr lang="en-US" dirty="0" smtClean="0"/>
              <a:t>Almost always human error and not the error of a computer</a:t>
            </a:r>
          </a:p>
          <a:p>
            <a:r>
              <a:rPr lang="en-US" dirty="0" smtClean="0"/>
              <a:t>I interviewed Matt Ahrens</a:t>
            </a:r>
          </a:p>
          <a:p>
            <a:pPr lvl="1"/>
            <a:r>
              <a:rPr lang="en-US" dirty="0" smtClean="0"/>
              <a:t>“Users are undereducated”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r>
              <a:rPr lang="en-US" dirty="0" smtClean="0"/>
              <a:t>Chrome &gt; Firefox &gt; Internet Explorer</a:t>
            </a:r>
          </a:p>
          <a:p>
            <a:pPr lvl="1"/>
            <a:r>
              <a:rPr lang="en-US" dirty="0" smtClean="0"/>
              <a:t>IE is trying to change this</a:t>
            </a:r>
          </a:p>
          <a:p>
            <a:r>
              <a:rPr lang="en-US" dirty="0" smtClean="0"/>
              <a:t>Don’t click unknown links</a:t>
            </a:r>
          </a:p>
          <a:p>
            <a:r>
              <a:rPr lang="en-US" dirty="0"/>
              <a:t>D</a:t>
            </a:r>
            <a:r>
              <a:rPr lang="en-US" dirty="0" smtClean="0"/>
              <a:t>on’t try to fight it if you don’t know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68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pay?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Debate</a:t>
            </a:r>
          </a:p>
          <a:p>
            <a:pPr lvl="1"/>
            <a:r>
              <a:rPr lang="en-US" dirty="0" smtClean="0"/>
              <a:t>FBI says “no”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Crypsis</a:t>
            </a:r>
            <a:r>
              <a:rPr lang="en-US" dirty="0" smtClean="0"/>
              <a:t> Group says “Depends”</a:t>
            </a:r>
          </a:p>
          <a:p>
            <a:pPr lvl="1"/>
            <a:r>
              <a:rPr lang="en-US" dirty="0" smtClean="0"/>
              <a:t>Some say “yes”</a:t>
            </a:r>
          </a:p>
          <a:p>
            <a:r>
              <a:rPr lang="en-US" dirty="0" smtClean="0"/>
              <a:t>Your bootleg copy of </a:t>
            </a:r>
            <a:r>
              <a:rPr lang="en-US" dirty="0" err="1" smtClean="0"/>
              <a:t>Yeezus</a:t>
            </a:r>
            <a:r>
              <a:rPr lang="en-US" dirty="0" smtClean="0"/>
              <a:t> doesn’t equal Your Last Will and Testament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avoid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antivirus</a:t>
            </a:r>
          </a:p>
          <a:p>
            <a:r>
              <a:rPr lang="en-US" dirty="0" smtClean="0"/>
              <a:t>Keep your software updated</a:t>
            </a:r>
          </a:p>
          <a:p>
            <a:r>
              <a:rPr lang="en-US" dirty="0" smtClean="0"/>
              <a:t>Keep backups</a:t>
            </a:r>
            <a:r>
              <a:rPr lang="en-US" baseline="30000" dirty="0" smtClean="0"/>
              <a:t>[3]</a:t>
            </a:r>
          </a:p>
          <a:p>
            <a:pPr lvl="1"/>
            <a:r>
              <a:rPr lang="en-US" dirty="0" smtClean="0"/>
              <a:t>Do not keep backups writeable</a:t>
            </a:r>
          </a:p>
          <a:p>
            <a:pPr lvl="1"/>
            <a:r>
              <a:rPr lang="en-US" dirty="0" smtClean="0"/>
              <a:t>This was an issue at a previous employer</a:t>
            </a:r>
          </a:p>
          <a:p>
            <a:pPr lvl="1"/>
            <a:r>
              <a:rPr lang="en-US" dirty="0" smtClean="0"/>
              <a:t>People regret not doing backups almost every time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5143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</TotalTime>
  <Words>348</Words>
  <Application>Microsoft Macintosh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Mangal</vt:lpstr>
      <vt:lpstr>Times New Roman</vt:lpstr>
      <vt:lpstr>Arial</vt:lpstr>
      <vt:lpstr>Vapor Trail</vt:lpstr>
      <vt:lpstr>RANSOMWARE</vt:lpstr>
      <vt:lpstr>What is it?</vt:lpstr>
      <vt:lpstr>Why do I care?</vt:lpstr>
      <vt:lpstr>Who am I?</vt:lpstr>
      <vt:lpstr>What we’ll learn</vt:lpstr>
      <vt:lpstr>Say you got infected…</vt:lpstr>
      <vt:lpstr>What do I do when it attacks? </vt:lpstr>
      <vt:lpstr>Do I pay?</vt:lpstr>
      <vt:lpstr>How do I avoid it?</vt:lpstr>
      <vt:lpstr>In closing…</vt:lpstr>
      <vt:lpstr>Sources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RANSOMWARE</dc:title>
  <dc:creator>Michael Bailey</dc:creator>
  <cp:lastModifiedBy>Michael Bailey</cp:lastModifiedBy>
  <cp:revision>13</cp:revision>
  <dcterms:created xsi:type="dcterms:W3CDTF">2016-11-01T16:24:46Z</dcterms:created>
  <dcterms:modified xsi:type="dcterms:W3CDTF">2016-11-01T16:51:28Z</dcterms:modified>
</cp:coreProperties>
</file>